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1"/>
  </p:notesMasterIdLst>
  <p:sldIdLst>
    <p:sldId id="256" r:id="rId2"/>
    <p:sldId id="369" r:id="rId3"/>
    <p:sldId id="370" r:id="rId4"/>
    <p:sldId id="385" r:id="rId5"/>
    <p:sldId id="371" r:id="rId6"/>
    <p:sldId id="372" r:id="rId7"/>
    <p:sldId id="400" r:id="rId8"/>
    <p:sldId id="401" r:id="rId9"/>
    <p:sldId id="402" r:id="rId10"/>
    <p:sldId id="373" r:id="rId11"/>
    <p:sldId id="374" r:id="rId12"/>
    <p:sldId id="375" r:id="rId13"/>
    <p:sldId id="376" r:id="rId14"/>
    <p:sldId id="380" r:id="rId15"/>
    <p:sldId id="392" r:id="rId16"/>
    <p:sldId id="379" r:id="rId17"/>
    <p:sldId id="381" r:id="rId18"/>
    <p:sldId id="382" r:id="rId19"/>
    <p:sldId id="383" r:id="rId20"/>
    <p:sldId id="384" r:id="rId21"/>
    <p:sldId id="393" r:id="rId22"/>
    <p:sldId id="394" r:id="rId23"/>
    <p:sldId id="403" r:id="rId24"/>
    <p:sldId id="404" r:id="rId25"/>
    <p:sldId id="405" r:id="rId26"/>
    <p:sldId id="406" r:id="rId27"/>
    <p:sldId id="386" r:id="rId28"/>
    <p:sldId id="397" r:id="rId29"/>
    <p:sldId id="387" r:id="rId30"/>
    <p:sldId id="388" r:id="rId31"/>
    <p:sldId id="396" r:id="rId32"/>
    <p:sldId id="389" r:id="rId33"/>
    <p:sldId id="398" r:id="rId34"/>
    <p:sldId id="390" r:id="rId35"/>
    <p:sldId id="391" r:id="rId36"/>
    <p:sldId id="395" r:id="rId37"/>
    <p:sldId id="399" r:id="rId38"/>
    <p:sldId id="407" r:id="rId39"/>
    <p:sldId id="408" r:id="rId40"/>
    <p:sldId id="409" r:id="rId41"/>
    <p:sldId id="410" r:id="rId42"/>
    <p:sldId id="411" r:id="rId43"/>
    <p:sldId id="412" r:id="rId44"/>
    <p:sldId id="413" r:id="rId45"/>
    <p:sldId id="414" r:id="rId46"/>
    <p:sldId id="415" r:id="rId47"/>
    <p:sldId id="416" r:id="rId48"/>
    <p:sldId id="417" r:id="rId49"/>
    <p:sldId id="418" r:id="rId50"/>
    <p:sldId id="419" r:id="rId51"/>
    <p:sldId id="420" r:id="rId52"/>
    <p:sldId id="421" r:id="rId53"/>
    <p:sldId id="422" r:id="rId54"/>
    <p:sldId id="423" r:id="rId55"/>
    <p:sldId id="424" r:id="rId56"/>
    <p:sldId id="425" r:id="rId57"/>
    <p:sldId id="426" r:id="rId58"/>
    <p:sldId id="427" r:id="rId59"/>
    <p:sldId id="428" r:id="rId60"/>
    <p:sldId id="429" r:id="rId61"/>
    <p:sldId id="432" r:id="rId62"/>
    <p:sldId id="433" r:id="rId63"/>
    <p:sldId id="431" r:id="rId64"/>
    <p:sldId id="430" r:id="rId65"/>
    <p:sldId id="434" r:id="rId66"/>
    <p:sldId id="438" r:id="rId67"/>
    <p:sldId id="435" r:id="rId68"/>
    <p:sldId id="436" r:id="rId69"/>
    <p:sldId id="437" r:id="rId70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5092" autoAdjust="0"/>
  </p:normalViewPr>
  <p:slideViewPr>
    <p:cSldViewPr>
      <p:cViewPr varScale="1">
        <p:scale>
          <a:sx n="82" d="100"/>
          <a:sy n="82" d="100"/>
        </p:scale>
        <p:origin x="1286" y="67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22696" y="2667615"/>
            <a:ext cx="7683303" cy="478904"/>
          </a:xfrm>
          <a:solidFill>
            <a:schemeClr val="accent5">
              <a:lumMod val="5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C81B4-D91A-4578-85B3-829E63FCFE17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2144688" cy="685800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2691044"/>
            <a:ext cx="2144688" cy="486181"/>
          </a:xfrm>
          <a:prstGeom prst="rect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 rot="5400000">
            <a:off x="1333915" y="2721729"/>
            <a:ext cx="432048" cy="370679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5400000">
            <a:off x="1704594" y="2721730"/>
            <a:ext cx="432048" cy="370679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77542-37E5-48F2-BAE7-80CC6B0EB6A3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CF174-B5AC-4A98-B673-0BE8126D3F27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FDEC8-1339-42E8-9704-2977280C2FD3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DC76-A282-4817-B790-197F054E1215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AA6C-13D8-43E4-90F0-E6C88A2B9F16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B03B-20CC-436E-8601-C933C6C1F4A6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A15D-8B08-482F-AB47-E416EC355EB6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D7F8-7B64-44F8-A411-CBD22F28CBFF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DBD9B-2BB6-4D1F-BCB4-1E48829C93C3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4C48-0CD7-40EB-BE64-BBF4DB8C56AF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6BCB4-B68B-4638-8167-F4BDC0A30DA1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39555" y="6381328"/>
            <a:ext cx="9945555" cy="47667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0" y="-18256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Picture 2" descr="JSP] sendRedirect() 메소드로 파라미터 값을 받아오기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5953107"/>
            <a:ext cx="654360" cy="65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chemeClr val="bg1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member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258695" cy="1226567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10-1</a:t>
            </a:r>
            <a:r>
              <a:rPr lang="ko-KR" altLang="en-US" b="1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장</a:t>
            </a:r>
            <a:r>
              <a:rPr lang="en-US" altLang="ko-KR" b="1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MVC </a:t>
            </a:r>
            <a:r>
              <a:rPr lang="ko-KR" altLang="en-US" b="1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웹 애플리케이션</a:t>
            </a:r>
            <a:endParaRPr lang="ko-KR" altLang="en-US" b="1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22697" y="2670822"/>
            <a:ext cx="7683303" cy="504055"/>
          </a:xfrm>
          <a:solidFill>
            <a:schemeClr val="accent5">
              <a:lumMod val="75000"/>
            </a:schemeClr>
          </a:solidFill>
        </p:spPr>
        <p:txBody>
          <a:bodyPr anchor="ctr" anchorCtr="0">
            <a:noAutofit/>
          </a:bodyPr>
          <a:lstStyle/>
          <a:p>
            <a:pPr algn="l"/>
            <a:r>
              <a:rPr lang="en-US" altLang="ko-KR" sz="2000" i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i="1" dirty="0" smtClean="0">
                <a:solidFill>
                  <a:schemeClr val="bg1"/>
                </a:solidFill>
              </a:rPr>
              <a:t>회원 관리</a:t>
            </a:r>
            <a:endParaRPr lang="ko-KR" altLang="en-US" sz="1600" i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AutoShape 5" descr="C++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82298" y="-144463"/>
            <a:ext cx="330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JSP] sendRedirect() 메소드로 파라미터 값을 받아오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533" y="3645024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124744"/>
            <a:ext cx="7865187" cy="50405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041232" y="1628800"/>
            <a:ext cx="252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MembeDAO.java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60134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124744"/>
            <a:ext cx="6963441" cy="51247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551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949490"/>
            <a:ext cx="6696744" cy="53000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834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35" y="1196752"/>
            <a:ext cx="8640960" cy="43643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845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0" y="1052736"/>
            <a:ext cx="914501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커맨드</a:t>
            </a:r>
            <a:r>
              <a:rPr lang="en-US" altLang="ko-KR" sz="2000" b="1" dirty="0"/>
              <a:t>(command</a:t>
            </a:r>
            <a:r>
              <a:rPr lang="en-US" altLang="ko-KR" sz="2000" b="1" dirty="0" smtClean="0"/>
              <a:t>) </a:t>
            </a:r>
            <a:r>
              <a:rPr lang="ko-KR" altLang="en-US" sz="2000" b="1" dirty="0" smtClean="0"/>
              <a:t>패턴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컨트롤러가 브라우저로부터 어떤 요청을 받았는지 알아내고 그 요청에 대해 해당하는 모델을 선택하여 작업을 요청해야 하는데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이역할을</a:t>
            </a:r>
            <a:r>
              <a:rPr lang="ko-KR" altLang="en-US" dirty="0" smtClean="0"/>
              <a:t> 하는 방법을 커맨드 패턴이라 한다</a:t>
            </a:r>
            <a:endParaRPr lang="en-US" altLang="ko-KR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68624" y="2362429"/>
            <a:ext cx="5472608" cy="40862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/>
                  </a:solidFill>
                </a:ln>
                <a:hlinkClick r:id="rId2"/>
              </a:rPr>
              <a:t>http://localhost:8080/member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</a:rPr>
              <a:t>List.do</a:t>
            </a:r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4568" y="2852936"/>
            <a:ext cx="828092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/listMember.do: </a:t>
            </a:r>
            <a:r>
              <a:rPr lang="ko-KR" altLang="en-US" dirty="0"/>
              <a:t>첫</a:t>
            </a:r>
            <a:r>
              <a:rPr lang="ko-KR" altLang="en-US" dirty="0" smtClean="0"/>
              <a:t> 번째 단계의 요청은 회원 기능 중 회원 조회를 의미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64568" y="3645024"/>
            <a:ext cx="8280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순서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프로세스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회원 정보 추가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/>
              <a:t>브라우저에서 </a:t>
            </a:r>
            <a:r>
              <a:rPr lang="en-US" altLang="ko-KR" sz="1600" dirty="0" smtClean="0"/>
              <a:t>/addMember.do</a:t>
            </a:r>
            <a:r>
              <a:rPr lang="ko-KR" altLang="en-US" sz="1600" dirty="0" smtClean="0"/>
              <a:t>로 서버에 요청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err="1" smtClean="0"/>
              <a:t>MemberController</a:t>
            </a:r>
            <a:r>
              <a:rPr lang="ko-KR" altLang="en-US" sz="1600" dirty="0" smtClean="0"/>
              <a:t>에서 </a:t>
            </a:r>
            <a:r>
              <a:rPr lang="en-US" altLang="ko-KR" sz="1600" dirty="0" err="1" smtClean="0"/>
              <a:t>getPathInfo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를 이용해 요청명인 </a:t>
            </a:r>
            <a:r>
              <a:rPr lang="en-US" altLang="ko-KR" sz="1600" dirty="0" smtClean="0"/>
              <a:t>/addMember.do</a:t>
            </a:r>
            <a:r>
              <a:rPr lang="ko-KR" altLang="en-US" sz="1600" dirty="0" smtClean="0"/>
              <a:t>를 받아옴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/>
              <a:t>요청명에</a:t>
            </a:r>
            <a:r>
              <a:rPr lang="ko-KR" altLang="en-US" sz="1600" dirty="0" smtClean="0"/>
              <a:t> 대해 </a:t>
            </a:r>
            <a:r>
              <a:rPr lang="en-US" altLang="ko-KR" sz="1600" dirty="0" err="1" smtClean="0"/>
              <a:t>MemberDAO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addMember</a:t>
            </a:r>
            <a:r>
              <a:rPr lang="en-US" altLang="ko-KR" sz="1600" dirty="0" smtClean="0"/>
              <a:t>() </a:t>
            </a:r>
            <a:r>
              <a:rPr lang="ko-KR" altLang="en-US" sz="1600" dirty="0" err="1" smtClean="0"/>
              <a:t>메서드를</a:t>
            </a:r>
            <a:r>
              <a:rPr lang="ko-KR" altLang="en-US" sz="1600" dirty="0" smtClean="0"/>
              <a:t> 호출한다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err="1" smtClean="0"/>
              <a:t>addMember</a:t>
            </a:r>
            <a:r>
              <a:rPr lang="en-US" altLang="ko-KR" sz="1600" dirty="0" smtClean="0"/>
              <a:t>() </a:t>
            </a:r>
            <a:r>
              <a:rPr lang="ko-KR" altLang="en-US" sz="1600" dirty="0" err="1" smtClean="0"/>
              <a:t>메서드에서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SQL</a:t>
            </a:r>
            <a:r>
              <a:rPr lang="ko-KR" altLang="en-US" sz="1600" dirty="0" smtClean="0"/>
              <a:t>문으로 테이블에 회원 정보를 추가한다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918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156682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smtClean="0"/>
              <a:t>- 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MainController.java -&gt;</a:t>
            </a:r>
            <a:r>
              <a:rPr lang="ko-KR" altLang="en-US" sz="2000" b="1" dirty="0" err="1" smtClean="0"/>
              <a:t>애너테이션</a:t>
            </a:r>
            <a:r>
              <a:rPr lang="en-US" altLang="ko-KR" sz="2000" b="1" dirty="0" smtClean="0"/>
              <a:t>(@)</a:t>
            </a:r>
            <a:r>
              <a:rPr lang="ko-KR" altLang="en-US" sz="2000" b="1" dirty="0" smtClean="0"/>
              <a:t>을 이용한 </a:t>
            </a:r>
            <a:r>
              <a:rPr lang="ko-KR" altLang="en-US" sz="2000" b="1" dirty="0" err="1" smtClean="0"/>
              <a:t>서블릿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매핑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92" y="1844824"/>
            <a:ext cx="9052910" cy="32144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83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93" y="1401904"/>
            <a:ext cx="9152413" cy="4054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72"/>
          <a:stretch/>
        </p:blipFill>
        <p:spPr>
          <a:xfrm>
            <a:off x="6249144" y="3861048"/>
            <a:ext cx="3396901" cy="19442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564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124744"/>
            <a:ext cx="6757683" cy="50431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75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124744"/>
            <a:ext cx="6790008" cy="46638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791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196752"/>
            <a:ext cx="7658764" cy="48467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81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2782697" y="1703131"/>
            <a:ext cx="3898495" cy="12700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052736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MVC </a:t>
            </a:r>
            <a:r>
              <a:rPr lang="ko-KR" altLang="en-US" sz="2000" b="1" dirty="0" smtClean="0"/>
              <a:t>구성 요소와 기능</a:t>
            </a:r>
            <a:endParaRPr lang="en-US" altLang="ko-KR" sz="2000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sp>
        <p:nvSpPr>
          <p:cNvPr id="14" name="원통 13"/>
          <p:cNvSpPr/>
          <p:nvPr/>
        </p:nvSpPr>
        <p:spPr>
          <a:xfrm>
            <a:off x="7215096" y="1775138"/>
            <a:ext cx="1698344" cy="667458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데이터베이스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8545" y="1919154"/>
            <a:ext cx="1440160" cy="5763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클라이언트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152800" y="1775138"/>
            <a:ext cx="1300125" cy="42593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컨트롤</a:t>
            </a:r>
            <a:r>
              <a:rPr lang="ko-KR" altLang="en-US" sz="1400" dirty="0">
                <a:solidFill>
                  <a:schemeClr val="tx1"/>
                </a:solidFill>
              </a:rPr>
              <a:t>러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95344" y="2495218"/>
            <a:ext cx="1300125" cy="40591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237051" y="1847147"/>
            <a:ext cx="1300125" cy="42593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모</a:t>
            </a:r>
            <a:r>
              <a:rPr lang="ko-KR" altLang="en-US" sz="1400" dirty="0">
                <a:solidFill>
                  <a:schemeClr val="tx1"/>
                </a:solidFill>
              </a:rPr>
              <a:t>델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6626621" y="2135178"/>
            <a:ext cx="558627" cy="76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2378714" y="2195953"/>
            <a:ext cx="774086" cy="2233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2360713" y="2063170"/>
            <a:ext cx="72007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448945" y="1991162"/>
            <a:ext cx="72007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6626621" y="1991162"/>
            <a:ext cx="558627" cy="76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3790678" y="2207186"/>
            <a:ext cx="0" cy="2820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58569" y="244259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/>
              <a:t>웹서버</a:t>
            </a:r>
            <a:endParaRPr lang="ko-KR" altLang="en-US" sz="1600" b="1" dirty="0"/>
          </a:p>
        </p:txBody>
      </p:sp>
      <p:cxnSp>
        <p:nvCxnSpPr>
          <p:cNvPr id="51" name="직선 화살표 연결선 50"/>
          <p:cNvCxnSpPr/>
          <p:nvPr/>
        </p:nvCxnSpPr>
        <p:spPr>
          <a:xfrm flipH="1">
            <a:off x="4452925" y="2135178"/>
            <a:ext cx="72007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331868" y="1775138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요청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31868" y="2354008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응답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8555" y="2999274"/>
            <a:ext cx="82809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Controller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 smtClean="0"/>
              <a:t>서블릿이</a:t>
            </a:r>
            <a:r>
              <a:rPr lang="ko-KR" altLang="en-US" sz="1600" dirty="0" smtClean="0"/>
              <a:t> 컨트롤러의 역할을 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클라이언트의 요청을 분석한다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요청에 대해서 필요한 모델을 호출한다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Model</a:t>
            </a:r>
            <a:r>
              <a:rPr lang="ko-KR" altLang="en-US" sz="1600" dirty="0" smtClean="0"/>
              <a:t>에서 처리한 결과를 보여주기 위해 </a:t>
            </a:r>
            <a:r>
              <a:rPr lang="en-US" altLang="ko-KR" sz="1600" dirty="0" err="1" smtClean="0"/>
              <a:t>jsp</a:t>
            </a:r>
            <a:r>
              <a:rPr lang="ko-KR" altLang="en-US" sz="1600" dirty="0" smtClean="0"/>
              <a:t>를 선택한다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938555" y="4439434"/>
            <a:ext cx="82809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Model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데이터베이스 연동과 같은 비즈니스 </a:t>
            </a:r>
            <a:r>
              <a:rPr lang="ko-KR" altLang="en-US" sz="1600" dirty="0" err="1" smtClean="0"/>
              <a:t>로직을</a:t>
            </a:r>
            <a:r>
              <a:rPr lang="ko-KR" altLang="en-US" sz="1600" dirty="0" smtClean="0"/>
              <a:t> 수행한다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DTO(VO)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DAO</a:t>
            </a:r>
            <a:r>
              <a:rPr lang="ko-KR" altLang="en-US" sz="1600" dirty="0" smtClean="0"/>
              <a:t>클래스로 이루어져 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38555" y="5375538"/>
            <a:ext cx="82809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View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JSP</a:t>
            </a:r>
            <a:r>
              <a:rPr lang="ko-KR" altLang="en-US" sz="1600" dirty="0" smtClean="0"/>
              <a:t>가 화면 기능을 담당한다</a:t>
            </a:r>
            <a:r>
              <a:rPr lang="en-US" altLang="ko-KR" sz="1600" dirty="0" smtClean="0"/>
              <a:t>..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Model</a:t>
            </a:r>
            <a:r>
              <a:rPr lang="ko-KR" altLang="en-US" sz="1600" dirty="0" smtClean="0"/>
              <a:t>에서 처리한 결과를 화면에 표시한다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66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052736"/>
            <a:ext cx="3096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err="1" smtClean="0"/>
              <a:t>index.jsp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29" y="1600041"/>
            <a:ext cx="8093141" cy="36579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833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27" y="1124744"/>
            <a:ext cx="7411865" cy="50196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185248" y="1556792"/>
            <a:ext cx="212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err="1" smtClean="0"/>
              <a:t>header.jsp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60321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85248" y="1556792"/>
            <a:ext cx="212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err="1" smtClean="0"/>
              <a:t>footer.jsp</a:t>
            </a:r>
            <a:endParaRPr lang="en-US" altLang="ko-KR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2132856"/>
            <a:ext cx="5372566" cy="19585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481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196752"/>
            <a:ext cx="9358686" cy="45035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89304" y="1484784"/>
            <a:ext cx="212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smtClean="0"/>
              <a:t>style.css</a:t>
            </a:r>
          </a:p>
        </p:txBody>
      </p:sp>
    </p:spTree>
    <p:extLst>
      <p:ext uri="{BB962C8B-B14F-4D97-AF65-F5344CB8AC3E}">
        <p14:creationId xmlns:p14="http://schemas.microsoft.com/office/powerpoint/2010/main" val="14870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052736"/>
            <a:ext cx="8215072" cy="49305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582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0" y="1287594"/>
            <a:ext cx="9457240" cy="42828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5619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268760"/>
            <a:ext cx="9602032" cy="45114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64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340768"/>
            <a:ext cx="6153956" cy="41764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081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0"/>
          <a:stretch/>
        </p:blipFill>
        <p:spPr>
          <a:xfrm>
            <a:off x="1136576" y="1268760"/>
            <a:ext cx="7395878" cy="47525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25208" y="2060848"/>
            <a:ext cx="288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smtClean="0"/>
              <a:t>- </a:t>
            </a:r>
            <a:r>
              <a:rPr lang="ko-KR" altLang="en-US" sz="2000" b="1" dirty="0" smtClean="0"/>
              <a:t> </a:t>
            </a:r>
            <a:r>
              <a:rPr lang="en-US" altLang="ko-KR" sz="2000" b="1" dirty="0" err="1" smtClean="0"/>
              <a:t>memberList.jsp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4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83" y="1052736"/>
            <a:ext cx="8739264" cy="49685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460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196752"/>
            <a:ext cx="7730779" cy="47525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718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49" y="1348559"/>
            <a:ext cx="4168501" cy="41608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0559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052736"/>
            <a:ext cx="6833076" cy="51125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17524" y="1700808"/>
            <a:ext cx="273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err="1" smtClean="0"/>
              <a:t>memberForm.jsp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96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29" y="1052736"/>
            <a:ext cx="8382171" cy="49389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22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196752"/>
            <a:ext cx="5265876" cy="43209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884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582461"/>
            <a:ext cx="9417496" cy="39973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052736"/>
            <a:ext cx="3456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/>
              <a:t>memberView.jsp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17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7" y="1268760"/>
            <a:ext cx="9057456" cy="45594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443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412776"/>
            <a:ext cx="5243014" cy="37874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210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124744"/>
            <a:ext cx="6425444" cy="49685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681193" y="1556792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/>
              <a:t>loginForm.jsp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02437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가입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유효성 검사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052736"/>
            <a:ext cx="5082375" cy="51299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84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가입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유효성 검사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4653136"/>
            <a:ext cx="7631080" cy="1257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340768"/>
            <a:ext cx="7631080" cy="30400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609185" y="220486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memberForm.jsp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9769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777" y="1124744"/>
            <a:ext cx="3033023" cy="49000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499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가입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유효성 검사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79" y="1257112"/>
            <a:ext cx="7171041" cy="43437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638420" y="249289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validation.js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7133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가입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유효성 검사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39" y="1462869"/>
            <a:ext cx="7864522" cy="39322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458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목록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2" r="11900"/>
          <a:stretch/>
        </p:blipFill>
        <p:spPr>
          <a:xfrm>
            <a:off x="560512" y="1700808"/>
            <a:ext cx="4248473" cy="33302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048" y="1696443"/>
            <a:ext cx="4104456" cy="33346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976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목록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1052736"/>
            <a:ext cx="5400600" cy="50405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804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목록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132856"/>
            <a:ext cx="7881745" cy="1800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745088" y="148478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server/tomcat-users.xml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97291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목록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052736"/>
            <a:ext cx="7327291" cy="51151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905328" y="177281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web.xml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4274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9"/>
          <a:stretch/>
        </p:blipFill>
        <p:spPr>
          <a:xfrm>
            <a:off x="620654" y="1484784"/>
            <a:ext cx="8664691" cy="43713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689304" y="155679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adminLogin.jsp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06955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988840"/>
            <a:ext cx="7110076" cy="26900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479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2132856"/>
            <a:ext cx="7552074" cy="11964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825208" y="155679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loginFailed.jsp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730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삭제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268760"/>
            <a:ext cx="5770393" cy="47324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228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052736"/>
            <a:ext cx="9001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회원 </a:t>
            </a:r>
            <a:r>
              <a:rPr lang="en-US" altLang="ko-KR" sz="2000" b="1" dirty="0" smtClean="0"/>
              <a:t>DB </a:t>
            </a:r>
            <a:r>
              <a:rPr lang="ko-KR" altLang="en-US" sz="2000" b="1" dirty="0" smtClean="0"/>
              <a:t>구축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r>
              <a:rPr lang="ko-KR" altLang="en-US" b="1" dirty="0" smtClean="0"/>
              <a:t>    </a:t>
            </a:r>
            <a:r>
              <a:rPr lang="ko-KR" altLang="en-US" b="1" dirty="0" err="1" smtClean="0"/>
              <a:t>오라클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HR DB &gt; </a:t>
            </a:r>
            <a:r>
              <a:rPr lang="en-US" altLang="ko-KR" b="1" dirty="0" err="1" smtClean="0"/>
              <a:t>t_member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테이블 생성 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2348880"/>
            <a:ext cx="5328592" cy="27136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4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삭제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70" y="2217315"/>
            <a:ext cx="7620660" cy="24233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675098" y="162880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memberList.jsp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86950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삭제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46" y="1916832"/>
            <a:ext cx="7132938" cy="35588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465168" y="133155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memberDAO.java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34209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삭제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65168" y="133155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MainController.java</a:t>
            </a:r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15" y="1916832"/>
            <a:ext cx="7099799" cy="18722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9123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dirty="0"/>
              <a:t>실습 문제 </a:t>
            </a:r>
            <a:r>
              <a:rPr lang="en-US" altLang="ko-KR" dirty="0"/>
              <a:t>– </a:t>
            </a:r>
            <a:r>
              <a:rPr lang="ko-KR" altLang="en-US" dirty="0" smtClean="0"/>
              <a:t>나의 정보 메뉴 생성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340768"/>
            <a:ext cx="6352529" cy="45365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878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528792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dirty="0"/>
              <a:t>실습 문제 </a:t>
            </a:r>
            <a:r>
              <a:rPr lang="en-US" altLang="ko-KR" dirty="0"/>
              <a:t>– </a:t>
            </a:r>
            <a:r>
              <a:rPr lang="ko-KR" altLang="en-US" dirty="0"/>
              <a:t>나의 정보 메뉴 생성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528" y="1340768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 로그인후 </a:t>
            </a:r>
            <a:r>
              <a:rPr lang="en-US" altLang="ko-KR" dirty="0" smtClean="0"/>
              <a:t>[</a:t>
            </a:r>
            <a:r>
              <a:rPr lang="ko-KR" altLang="en-US" dirty="0" smtClean="0"/>
              <a:t>나의 정보</a:t>
            </a:r>
            <a:r>
              <a:rPr lang="en-US" altLang="ko-KR" dirty="0" smtClean="0"/>
              <a:t>]</a:t>
            </a:r>
            <a:r>
              <a:rPr lang="ko-KR" altLang="en-US" dirty="0" smtClean="0"/>
              <a:t> 메뉴를 만들고 </a:t>
            </a:r>
            <a:r>
              <a:rPr lang="en-US" altLang="ko-KR" dirty="0" err="1" smtClean="0"/>
              <a:t>memberView.jsp</a:t>
            </a:r>
            <a:r>
              <a:rPr lang="ko-KR" altLang="en-US" dirty="0" smtClean="0"/>
              <a:t>를 연결하세요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88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528792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dirty="0"/>
              <a:t>실습 문제 </a:t>
            </a:r>
            <a:r>
              <a:rPr lang="en-US" altLang="ko-KR" dirty="0"/>
              <a:t>– </a:t>
            </a:r>
            <a:r>
              <a:rPr lang="ko-KR" altLang="en-US" dirty="0" smtClean="0"/>
              <a:t>이벤트 페이지 만들기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412776"/>
            <a:ext cx="3996581" cy="40324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64" y="1428192"/>
            <a:ext cx="3827834" cy="40605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6" name="직선 화살표 연결선 5"/>
          <p:cNvCxnSpPr/>
          <p:nvPr/>
        </p:nvCxnSpPr>
        <p:spPr>
          <a:xfrm flipV="1">
            <a:off x="3008784" y="3933056"/>
            <a:ext cx="2448272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609184" y="4653136"/>
            <a:ext cx="17281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7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528792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dirty="0"/>
              <a:t>실습 문제 </a:t>
            </a:r>
            <a:r>
              <a:rPr lang="en-US" altLang="ko-KR" dirty="0"/>
              <a:t>– </a:t>
            </a:r>
            <a:r>
              <a:rPr lang="ko-KR" altLang="en-US" dirty="0" smtClean="0"/>
              <a:t>이벤트 페이지 만들기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20552" y="1412776"/>
            <a:ext cx="7992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smtClean="0"/>
              <a:t>회원 목록 페이지에 이벤트 배너를 만드시오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: bronx.png)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 err="1" smtClean="0"/>
              <a:t>memberEvent.jsp</a:t>
            </a:r>
            <a:r>
              <a:rPr lang="ko-KR" altLang="en-US" dirty="0" smtClean="0"/>
              <a:t>를 만드시오</a:t>
            </a:r>
            <a:endParaRPr lang="en-US" altLang="ko-KR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smtClean="0"/>
              <a:t>이벤트 배너 링크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memberEvent.do</a:t>
            </a:r>
            <a:r>
              <a:rPr lang="ko-KR" altLang="en-US" dirty="0" smtClean="0"/>
              <a:t>로 하시오</a:t>
            </a:r>
            <a:endParaRPr lang="en-US" altLang="ko-KR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smtClean="0"/>
              <a:t>추첨 소스 코드는 </a:t>
            </a:r>
            <a:r>
              <a:rPr lang="en-US" altLang="ko-KR" dirty="0" smtClean="0"/>
              <a:t>event.js</a:t>
            </a:r>
            <a:r>
              <a:rPr lang="ko-KR" altLang="en-US" dirty="0" smtClean="0"/>
              <a:t>로 작성하시오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당첨인원은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명임</a:t>
            </a:r>
            <a:r>
              <a:rPr lang="en-US" altLang="ko-KR" dirty="0" smtClean="0"/>
              <a:t>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/>
              <a:t>s</a:t>
            </a:r>
            <a:r>
              <a:rPr lang="en-US" altLang="ko-KR" dirty="0" smtClean="0"/>
              <a:t>tyle.css</a:t>
            </a:r>
            <a:r>
              <a:rPr lang="ko-KR" altLang="en-US" dirty="0" smtClean="0"/>
              <a:t>에 디자인 하시오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714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528792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dirty="0"/>
              <a:t>실습 문제 </a:t>
            </a:r>
            <a:r>
              <a:rPr lang="en-US" altLang="ko-KR" dirty="0"/>
              <a:t>– </a:t>
            </a:r>
            <a:r>
              <a:rPr lang="ko-KR" altLang="en-US" dirty="0" smtClean="0"/>
              <a:t>이벤트 페이지 만들기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49" y="1958212"/>
            <a:ext cx="7856901" cy="29415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706615" y="141277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memberEvent.jsp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68712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-2738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ID </a:t>
            </a:r>
            <a:r>
              <a:rPr lang="ko-KR" altLang="en-US" dirty="0" smtClean="0"/>
              <a:t>중복 체크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484784"/>
            <a:ext cx="4245841" cy="38372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56" y="1628800"/>
            <a:ext cx="3862467" cy="390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8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-2738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ID </a:t>
            </a:r>
            <a:r>
              <a:rPr lang="ko-KR" altLang="en-US" dirty="0" smtClean="0"/>
              <a:t>중복 체크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4" y="2276872"/>
            <a:ext cx="9353617" cy="30243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401272" y="206084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memberForm.jsp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4528" y="126876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ID </a:t>
            </a:r>
            <a:r>
              <a:rPr lang="ko-KR" altLang="en-US" dirty="0" smtClean="0"/>
              <a:t>중복 체크할 버튼과 체크 결과 표시할 태그 작성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1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124744"/>
            <a:ext cx="5527407" cy="47253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415" y="2060848"/>
            <a:ext cx="4391354" cy="38955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825208" y="1403085"/>
            <a:ext cx="252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Member.java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7413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-2738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ID </a:t>
            </a:r>
            <a:r>
              <a:rPr lang="ko-KR" altLang="en-US" dirty="0" smtClean="0"/>
              <a:t>중복 체크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16" y="1911107"/>
            <a:ext cx="8397968" cy="38941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04528" y="126876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jQuery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Ajax()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checkID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만들기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6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-2738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ID </a:t>
            </a:r>
            <a:r>
              <a:rPr lang="ko-KR" altLang="en-US" dirty="0" smtClean="0"/>
              <a:t>중복 체크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11" y="1371421"/>
            <a:ext cx="9434378" cy="41151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565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-2738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ID </a:t>
            </a:r>
            <a:r>
              <a:rPr lang="ko-KR" altLang="en-US" dirty="0" smtClean="0"/>
              <a:t>중복 체크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34" y="1628800"/>
            <a:ext cx="6439458" cy="18670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34" y="3789040"/>
            <a:ext cx="7056784" cy="24343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04528" y="1196752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validation.js</a:t>
            </a:r>
            <a:r>
              <a:rPr lang="ko-KR" altLang="en-US" dirty="0" smtClean="0"/>
              <a:t>에서 버튼 눌렸는지 체크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1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-2738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ID </a:t>
            </a:r>
            <a:r>
              <a:rPr lang="ko-KR" altLang="en-US" dirty="0" smtClean="0"/>
              <a:t>중복 체크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052736"/>
            <a:ext cx="8743253" cy="47525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289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-2738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ID </a:t>
            </a:r>
            <a:r>
              <a:rPr lang="ko-KR" altLang="en-US" dirty="0" smtClean="0"/>
              <a:t>중복 체크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1119200" y="2207609"/>
            <a:ext cx="7503991" cy="40324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00" y="1052736"/>
            <a:ext cx="5730737" cy="9297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257256" y="220760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memberDAO.java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27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-2738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ID </a:t>
            </a:r>
            <a:r>
              <a:rPr lang="ko-KR" altLang="en-US" dirty="0" smtClean="0"/>
              <a:t>중복 체크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324433" cy="43145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04528" y="1196752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2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54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다국어 처리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285" y="1801989"/>
            <a:ext cx="4953429" cy="32540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316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다국어 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3764" y="1247095"/>
            <a:ext cx="547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bundle </a:t>
            </a:r>
            <a:r>
              <a:rPr lang="ko-KR" altLang="en-US" b="1" dirty="0" smtClean="0"/>
              <a:t>패키지</a:t>
            </a:r>
            <a:r>
              <a:rPr lang="en-US" altLang="ko-KR" b="1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64" y="1963930"/>
            <a:ext cx="2379464" cy="22938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46" y="2034885"/>
            <a:ext cx="2592288" cy="14813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752" y="2028800"/>
            <a:ext cx="3055995" cy="14367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67" y="4149080"/>
            <a:ext cx="4511431" cy="14098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584848" y="3565319"/>
            <a:ext cx="167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message.txt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03752" y="3565319"/>
            <a:ext cx="3055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message_en.properties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84848" y="5588665"/>
            <a:ext cx="3055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message.properties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25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다국어 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3764" y="1247095"/>
            <a:ext cx="547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err="1" smtClean="0"/>
              <a:t>loginForm.jsp</a:t>
            </a:r>
            <a:r>
              <a:rPr lang="en-US" altLang="ko-KR" b="1" dirty="0" smtClean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4" y="1772816"/>
            <a:ext cx="9015241" cy="38636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5018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다국어 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3764" y="1247095"/>
            <a:ext cx="547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err="1" smtClean="0"/>
              <a:t>loginForm.jsp</a:t>
            </a:r>
            <a:r>
              <a:rPr lang="en-US" altLang="ko-KR" b="1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4"/>
          <a:stretch/>
        </p:blipFill>
        <p:spPr>
          <a:xfrm>
            <a:off x="613308" y="1996587"/>
            <a:ext cx="8931414" cy="31952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699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0" y="-27384"/>
            <a:ext cx="689721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/>
              <a:t>JDBCUtil</a:t>
            </a:r>
            <a:r>
              <a:rPr lang="en-US" altLang="ko-KR" dirty="0"/>
              <a:t> –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연결</a:t>
            </a:r>
            <a:endParaRPr lang="en-US" altLang="ko-KR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340768"/>
            <a:ext cx="9309957" cy="41544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852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0" y="-27384"/>
            <a:ext cx="689721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JDBCUtil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연결 종료</a:t>
            </a:r>
            <a:endParaRPr lang="en-US" altLang="ko-KR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196752"/>
            <a:ext cx="6774768" cy="46562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5471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0" y="-27384"/>
            <a:ext cx="689721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JDBCUtil</a:t>
            </a:r>
            <a:r>
              <a:rPr lang="en-US" altLang="ko-KR" dirty="0" smtClean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연결 종료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908721"/>
            <a:ext cx="6696744" cy="53560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486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11051</TotalTime>
  <Words>752</Words>
  <Application>Microsoft Office PowerPoint</Application>
  <PresentationFormat>A4 용지(210x297mm)</PresentationFormat>
  <Paragraphs>207</Paragraphs>
  <Slides>69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6" baseType="lpstr">
      <vt:lpstr>HY헤드라인M</vt:lpstr>
      <vt:lpstr>맑은 고딕</vt:lpstr>
      <vt:lpstr>휴먼모음T</vt:lpstr>
      <vt:lpstr>휴먼엑스포</vt:lpstr>
      <vt:lpstr>Arial</vt:lpstr>
      <vt:lpstr>Wingdings</vt:lpstr>
      <vt:lpstr>Office 테마</vt:lpstr>
      <vt:lpstr>10-1장. MVC 웹 애플리케이션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716</cp:revision>
  <dcterms:created xsi:type="dcterms:W3CDTF">2019-03-04T02:36:55Z</dcterms:created>
  <dcterms:modified xsi:type="dcterms:W3CDTF">2023-07-16T14:19:18Z</dcterms:modified>
</cp:coreProperties>
</file>